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84" r:id="rId2"/>
    <p:sldId id="487" r:id="rId3"/>
    <p:sldId id="50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1AE"/>
    <a:srgbClr val="DB23C1"/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7044290153703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4.9999650046194132E-2"/>
                  <c:y val="6.130225293019959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666550015397966E-2"/>
                  <c:y val="-2.81371608947618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555166717993227E-3"/>
                  <c:y val="0.183906758790598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Asia-Pacific </c:v>
                </c:pt>
                <c:pt idx="1">
                  <c:v>Europe</c:v>
                </c:pt>
                <c:pt idx="2">
                  <c:v>North America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54"/>
          <c:y val="7.3765073484031884E-2"/>
          <c:w val="0.82476572183380881"/>
          <c:h val="0.6891121015300715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Asia-Pacific </c:v>
                </c:pt>
                <c:pt idx="1">
                  <c:v>Europe</c:v>
                </c:pt>
                <c:pt idx="2">
                  <c:v>North America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1"/>
        <c:axId val="211925760"/>
        <c:axId val="211924672"/>
      </c:barChart>
      <c:catAx>
        <c:axId val="211925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924672"/>
        <c:crosses val="autoZero"/>
        <c:auto val="1"/>
        <c:lblAlgn val="ctr"/>
        <c:lblOffset val="100"/>
        <c:noMultiLvlLbl val="0"/>
      </c:catAx>
      <c:valAx>
        <c:axId val="21192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92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Andleeb\Downloads\Active-Pharmaceutical-Ingredients-API-Market-Size.pn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0" y="1"/>
            <a:ext cx="9177653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38452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N-Methyl D-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Glucamine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Buyer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2 N-METHYL D-GLUCAMINE TECHNICAL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Chemicals Structure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Molecular Weight &amp; Formula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Applicatrions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3 N-METHYL D-GLUCAMINE - CUSTOMER WISE CONSUMPTION,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QUANTITY &amp; 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N-Methyl D-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Glucamine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N-Methyl D-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Glucamine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N-Methyl D-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Glucamine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Buyers As Per Continent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1/1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3306913480"/>
              </p:ext>
            </p:extLst>
          </p:nvPr>
        </p:nvGraphicFramePr>
        <p:xfrm>
          <a:off x="285720" y="3496448"/>
          <a:ext cx="228601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N-Methyl D-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Glucamine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871" y="1779685"/>
            <a:ext cx="740093" cy="74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5838" y="1979548"/>
            <a:ext cx="3973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N-Methyl D-</a:t>
            </a:r>
            <a:r>
              <a:rPr lang="en-US" dirty="0" err="1" smtClean="0">
                <a:solidFill>
                  <a:srgbClr val="FD308B"/>
                </a:solidFill>
              </a:rPr>
              <a:t>Glucamine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423038" y="1566326"/>
            <a:ext cx="1585914" cy="993776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14478" y="1677346"/>
            <a:ext cx="1585914" cy="8943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40 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2844" y="2924944"/>
            <a:ext cx="2928958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N-Methyl D-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Glucamine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86116" y="2924944"/>
            <a:ext cx="3000396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N-Methyl D-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Glucamine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57629" y="98796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967851" y="4484438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5143504" y="3710762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2940456105"/>
              </p:ext>
            </p:extLst>
          </p:nvPr>
        </p:nvGraphicFramePr>
        <p:xfrm>
          <a:off x="3143240" y="3639324"/>
          <a:ext cx="300039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23716" y="2924944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Buyers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704678" y="3485032"/>
            <a:ext cx="2225040" cy="222599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Estechpharma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Co Ltd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Wockhardt</a:t>
            </a:r>
            <a:endParaRPr lang="en-US" sz="1200" dirty="0" smtClean="0">
              <a:solidFill>
                <a:srgbClr val="000000"/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Bio Ag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Shiono</a:t>
            </a:r>
            <a:r>
              <a:rPr lang="en-US" sz="1200" dirty="0" smtClean="0">
                <a:solidFill>
                  <a:srgbClr val="000000"/>
                </a:solidFill>
              </a:rPr>
              <a:t> Chemical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Co Ltd</a:t>
            </a:r>
          </a:p>
          <a:p>
            <a:pPr fontAlgn="b"/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Avanthera</a:t>
            </a:r>
            <a:r>
              <a:rPr lang="en-US" sz="1200" dirty="0" smtClean="0">
                <a:solidFill>
                  <a:srgbClr val="000000"/>
                </a:solidFill>
              </a:rPr>
              <a:t> Sa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6866" name="AutoShape 2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9144000" y="928670"/>
          <a:ext cx="2868630" cy="1059182"/>
        </p:xfrm>
        <a:graphic>
          <a:graphicData uri="http://schemas.openxmlformats.org/drawingml/2006/table">
            <a:tbl>
              <a:tblPr/>
              <a:tblGrid>
                <a:gridCol w="2868630"/>
              </a:tblGrid>
              <a:tr h="2774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3" name="Picture 1" descr="C:\Users\Andleeb\Downloads\logo\download (2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3639324"/>
            <a:ext cx="947461" cy="461961"/>
          </a:xfrm>
          <a:prstGeom prst="rect">
            <a:avLst/>
          </a:prstGeom>
          <a:noFill/>
        </p:spPr>
      </p:pic>
      <p:pic>
        <p:nvPicPr>
          <p:cNvPr id="8194" name="Picture 2" descr="C:\Users\Andleeb\Downloads\logo\download (12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8036" y="4210828"/>
            <a:ext cx="1116570" cy="357190"/>
          </a:xfrm>
          <a:prstGeom prst="rect">
            <a:avLst/>
          </a:prstGeom>
          <a:noFill/>
        </p:spPr>
      </p:pic>
      <p:pic>
        <p:nvPicPr>
          <p:cNvPr id="8195" name="Picture 3" descr="C:\Users\Andleeb\Downloads\logo\download (13)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48" y="5353836"/>
            <a:ext cx="1047755" cy="209551"/>
          </a:xfrm>
          <a:prstGeom prst="rect">
            <a:avLst/>
          </a:prstGeom>
          <a:noFill/>
        </p:spPr>
      </p:pic>
      <p:pic>
        <p:nvPicPr>
          <p:cNvPr id="8196" name="Picture 4" descr="C:\Users\Andleeb\Downloads\logo\download (14)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2462" y="4639456"/>
            <a:ext cx="695321" cy="4966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9259</TotalTime>
  <Words>117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747</cp:revision>
  <dcterms:created xsi:type="dcterms:W3CDTF">2020-02-21T04:59:25Z</dcterms:created>
  <dcterms:modified xsi:type="dcterms:W3CDTF">2022-02-11T05:18:36Z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